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0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35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64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93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66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07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51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277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42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69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33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499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173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9141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058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45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83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2FE843D-6451-41DD-B72B-78F9703795D5}" type="datetimeFigureOut">
              <a:rPr lang="ru-RU" smtClean="0"/>
              <a:t>17.05.2020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97B619E-0CCA-48F4-963D-3290343BEC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771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9755188" cy="14478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b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пожарной безопасности для</a:t>
            </a:r>
            <a:b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92362"/>
          </a:xfrm>
        </p:spPr>
        <p:txBody>
          <a:bodyPr>
            <a:normAutofit fontScale="70000" lnSpcReduction="20000"/>
          </a:bodyPr>
          <a:lstStyle/>
          <a:p>
            <a:pPr algn="r"/>
            <a:endParaRPr lang="ru-RU" sz="3600" dirty="0" smtClean="0"/>
          </a:p>
          <a:p>
            <a:pPr algn="r"/>
            <a:endParaRPr lang="ru-RU" sz="3600" dirty="0"/>
          </a:p>
          <a:p>
            <a:pPr algn="r"/>
            <a:endParaRPr lang="ru-RU" sz="3600" dirty="0" smtClean="0"/>
          </a:p>
          <a:p>
            <a:pPr algn="r"/>
            <a:endParaRPr lang="ru-RU" sz="3600" dirty="0"/>
          </a:p>
          <a:p>
            <a:pPr algn="r"/>
            <a:r>
              <a:rPr lang="ru-RU" sz="3600" b="1" i="1" dirty="0" smtClean="0"/>
              <a:t>Выполнила: Шабалина Т.Г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31" y="2260600"/>
            <a:ext cx="5478569" cy="459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1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775075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детей с правилами пожарной безопасности и как вести себя во время пожара.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11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1701" y="499533"/>
            <a:ext cx="4343400" cy="31580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0453688" cy="2810933"/>
          </a:xfrm>
        </p:spPr>
        <p:txBody>
          <a:bodyPr>
            <a:noAutofit/>
          </a:bodyPr>
          <a:lstStyle/>
          <a:p>
            <a:pPr algn="r"/>
            <a:r>
              <a:rPr lang="ru-RU" sz="3200" b="1" dirty="0" smtClean="0"/>
              <a:t>Правила </a:t>
            </a:r>
            <a:r>
              <a:rPr lang="ru-RU" sz="3200" b="1" dirty="0"/>
              <a:t>пожарные</a:t>
            </a:r>
          </a:p>
          <a:p>
            <a:pPr algn="r"/>
            <a:r>
              <a:rPr lang="ru-RU" sz="3200" b="1" dirty="0" smtClean="0"/>
              <a:t>Без </a:t>
            </a:r>
            <a:r>
              <a:rPr lang="ru-RU" sz="3200" b="1" dirty="0"/>
              <a:t>запинки знайте</a:t>
            </a:r>
          </a:p>
          <a:p>
            <a:pPr algn="r"/>
            <a:r>
              <a:rPr lang="ru-RU" sz="3200" b="1" dirty="0" smtClean="0"/>
              <a:t>Правила </a:t>
            </a:r>
            <a:r>
              <a:rPr lang="ru-RU" sz="3200" b="1" dirty="0"/>
              <a:t>пожарные</a:t>
            </a:r>
          </a:p>
          <a:p>
            <a:pPr algn="r"/>
            <a:r>
              <a:rPr lang="ru-RU" sz="3200" b="1" dirty="0" smtClean="0"/>
              <a:t>Строго </a:t>
            </a:r>
            <a:r>
              <a:rPr lang="ru-RU" sz="3200" b="1" dirty="0"/>
              <a:t>соблюдайте.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1" y="499532"/>
            <a:ext cx="4343400" cy="315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4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1900" y="2794000"/>
            <a:ext cx="6235700" cy="3797300"/>
          </a:xfrm>
        </p:spPr>
        <p:txBody>
          <a:bodyPr>
            <a:noAutofit/>
          </a:bodyPr>
          <a:lstStyle/>
          <a:p>
            <a:pPr algn="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спички в руки взял,</a:t>
            </a:r>
          </a:p>
          <a:p>
            <a:pPr algn="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Сразу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опасным стал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algn="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огонь, что 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них живет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бед всем принесет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88" y="469900"/>
            <a:ext cx="4367212" cy="435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55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2065" y="1683026"/>
            <a:ext cx="477464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кухне газ у нас горит,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он тянет как магнит.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мама я хочу уметь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ручки на плите вертеть.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спички ловко зажигать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газ включать и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выключать.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мама строго мне сказала: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 плите чтоб руки не совала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 это, так и знай!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 за мной понаблюдай.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 газу ты не подходи-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Сперва немного подрасти</a:t>
            </a:r>
            <a:r>
              <a:rPr lang="ru-RU" sz="2400" b="1" dirty="0" smtClean="0">
                <a:solidFill>
                  <a:schemeClr val="bg1"/>
                </a:solidFill>
              </a:rPr>
              <a:t>!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583096"/>
            <a:ext cx="498723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6260" y="993913"/>
            <a:ext cx="36576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Выключайте электроприборы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гости к вам пришли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навестил вас друг,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тем, как с ним играть —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забудьте выключить утюг!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46" y="265042"/>
            <a:ext cx="6499875" cy="647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79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30" y="355600"/>
            <a:ext cx="9698539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3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254000"/>
            <a:ext cx="7378700" cy="6604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55000" y="1447801"/>
            <a:ext cx="3505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огонь! Я друг ребят,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когда со мной шалят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Становлюсь тогда врагом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сжигаю все кругом.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62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13700" y="863600"/>
            <a:ext cx="368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берите в руки спички!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лес, звериный дом,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пылал нигде огнём,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не плакали букашки,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теряли гнёзда пташки,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лишь пели песни птички,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берите в руки спички!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47625"/>
            <a:ext cx="7404100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03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75500" y="889844"/>
            <a:ext cx="45593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 праздничного салюта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Посмотрите, там и тут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небе плещется салют…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Здорово, конечно,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всё успешно.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опасность на пути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Стережёт — не обойти!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что пойдёт не так,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фейерверке брак,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прочь не отбежали,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 в окно кому попали,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общем, столько тут вопросов!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пускай салют без спроса!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Хочешь ты салют устроить?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Хорошо, не станем спорить,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Только, чтоб не пострадать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в помощь взрослых звать!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03200"/>
            <a:ext cx="70612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77800"/>
            <a:ext cx="10337800" cy="668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64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18400" y="1305342"/>
            <a:ext cx="4025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машине ярко-красной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Мчимся мы вперед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тяжелый и опасны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Нас, пожарных , ждет.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 пронзительной сирены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оглушить.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и водой и пеной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огонь тушить.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"/>
            <a:ext cx="75184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7164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66</TotalTime>
  <Words>312</Words>
  <Application>Microsoft Office PowerPoint</Application>
  <PresentationFormat>Широкоэкранный</PresentationFormat>
  <Paragraphs>69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Century Gothic</vt:lpstr>
      <vt:lpstr>Times New Roman</vt:lpstr>
      <vt:lpstr>Wingdings 3</vt:lpstr>
      <vt:lpstr>Сектор</vt:lpstr>
      <vt:lpstr>Правила пожарной безопасности для дошкольников</vt:lpstr>
      <vt:lpstr>Цель:  Познакомить детей с правилами пожарной безопасности и как вести себя во время пожара.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пожарной безопасности для дошкольников</dc:title>
  <dc:creator>tatohka Shobolina</dc:creator>
  <cp:lastModifiedBy>tatohka Shobolina</cp:lastModifiedBy>
  <cp:revision>8</cp:revision>
  <dcterms:created xsi:type="dcterms:W3CDTF">2020-05-17T05:27:14Z</dcterms:created>
  <dcterms:modified xsi:type="dcterms:W3CDTF">2020-05-17T06:34:44Z</dcterms:modified>
</cp:coreProperties>
</file>