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02EC7D-56DA-4A04-8496-6F76D02AED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38796AA-59A4-40A0-BBB0-6494D77E5D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54767E-32C0-4EE9-8D26-1013019F8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32EEA-D3BE-47F6-8E6E-42C770361152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796DF6-B181-436D-BFFE-608E29E11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A5C008-4B38-419C-8894-E3C9357A2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9ECB6-6832-4E96-97D4-AF7C3EAB86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037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8950D3-FB8B-4D7B-A46F-3A4C11F14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D7A147-E18D-43BA-BCE8-BC6E7DD96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93C664-BA29-4509-95A7-C3B95696E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32EEA-D3BE-47F6-8E6E-42C770361152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10A27A-2CC5-490A-83DF-7B7FF86D8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8036EF-98F3-4B0D-B01F-7848D9E83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9ECB6-6832-4E96-97D4-AF7C3EAB86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425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093A1C-E3D8-4765-BD2B-8D34005F1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F7B263-ECAE-4803-AD6A-1418095DD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A6C899-3BBF-4EBF-9717-27412F1DE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32EEA-D3BE-47F6-8E6E-42C770361152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3EB20B-FAE6-498C-B3A0-F660DAF82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7D8829-9547-40DB-A736-FC19B7237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9ECB6-6832-4E96-97D4-AF7C3EAB86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62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7742B6-DA4F-4178-A899-04AF503CB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FF99ED-0D50-47D0-A77B-10F120A538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CEC5E27-1E22-4A99-B921-C89F76EFFE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DBA688F-6082-4EAF-89A7-088830E2E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32EEA-D3BE-47F6-8E6E-42C770361152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950BA7-EFA9-4F9C-8346-8253C39B6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0386423-374C-4E64-9E23-E68404DEA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9ECB6-6832-4E96-97D4-AF7C3EAB86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398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EB1DED-4F4F-4CB8-A111-1E61EE84C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2A8F6A-05EC-47A9-B1AB-36F360F7E6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085B851-876F-427F-B2B4-63A97EE3D0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9D9CD6D-429C-471C-AE78-B6B3EF1845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3955D42-2F97-4C7A-B025-0BBEE7860A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AABC864-BAF0-47D4-8429-8D1EAD8D6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32EEA-D3BE-47F6-8E6E-42C770361152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E23941C-C2ED-4C84-8D7A-B1552803C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FEDF71F-E0BF-44F6-9EDB-9B9192022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9ECB6-6832-4E96-97D4-AF7C3EAB86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103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D7D603-DF38-429B-8645-B3A247D5A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A72DB25-97B9-4826-AD07-86292D603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32EEA-D3BE-47F6-8E6E-42C770361152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5D341B4-EDE1-4E16-BA98-AB82D2D56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1B6CD0A-C0EA-45B3-ABFC-E44B2EE27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9ECB6-6832-4E96-97D4-AF7C3EAB86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284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A4894D4-25F5-4EBE-9592-BFB8F07E1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32EEA-D3BE-47F6-8E6E-42C770361152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008983C-2BA2-4C26-87D9-D7CEBB859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5222547-35DB-463B-A112-910DDF278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9ECB6-6832-4E96-97D4-AF7C3EAB86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431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A4D9A9-2062-4EF5-99A8-76B503629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AA0F7B-BD82-4C1B-A1D8-AFEC20DEC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114D46A-6E34-49F4-AF7B-3A3BB2CB2D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E3AC14C-BBE9-4988-BE00-C31F058E3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32EEA-D3BE-47F6-8E6E-42C770361152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A9E549-A99B-4096-9F3E-394562424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00E66DE-0ADF-419C-A2C6-5D76C4DE9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9ECB6-6832-4E96-97D4-AF7C3EAB86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04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2A0F08-5FCB-447D-A226-7A5D8EDAC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BBBFBE6-334A-44AA-8478-8C761762F8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7FD54F3-7275-411B-9BE4-FB0E10774F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5BC7FF1-CACC-443C-AE96-7B6CD574D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32EEA-D3BE-47F6-8E6E-42C770361152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39E7A8-0027-48CE-9A1A-AEDDB8407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4C9AF3-5E3F-4DFD-9D4C-7F44C17E1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9ECB6-6832-4E96-97D4-AF7C3EAB86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98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AE6A55-035F-4C93-8EDE-D6B1705CE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E50520A-0ABC-49C3-9DAF-D45FAD44EB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69A0B5-3542-40C3-903B-F26037CFE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32EEA-D3BE-47F6-8E6E-42C770361152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A8B4A5-B209-4CC4-9A18-22FAD5387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4EBEBF-C000-41B1-804F-AC6D84403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9ECB6-6832-4E96-97D4-AF7C3EAB86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635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E040A23-CDF3-4EE3-8598-00C6A3BDF8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C30C0A7-0E28-4143-A9DB-26D12407F6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D3E54D-0C94-46C5-B3B0-B8B6601DE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32EEA-D3BE-47F6-8E6E-42C770361152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773A40-FAE2-4801-8C2D-CF23DF2DA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C31EFC-4D23-4F70-B927-B2C10856C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9ECB6-6832-4E96-97D4-AF7C3EAB86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065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DC2E41-89FC-4C1A-88AA-C21D7A815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DA173A-3011-4178-8421-5402F24F1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6EF087-B458-41E6-8126-8240F68BC7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32EEA-D3BE-47F6-8E6E-42C770361152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D70F0A-13D1-450D-9D4C-46D408A06F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CDD323-D8DA-4F25-B41F-DF04535C76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9ECB6-6832-4E96-97D4-AF7C3EAB86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149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92FB59-E766-48F3-A6FE-02682BD00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9378" y="1777118"/>
            <a:ext cx="7100712" cy="2387600"/>
          </a:xfrm>
        </p:spPr>
        <p:txBody>
          <a:bodyPr/>
          <a:lstStyle/>
          <a:p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«Почемучки и следопыты»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F556A86-7E32-4F01-8951-15150A171A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88444" y="5950126"/>
            <a:ext cx="5689600" cy="800629"/>
          </a:xfrm>
        </p:spPr>
        <p:txBody>
          <a:bodyPr/>
          <a:lstStyle/>
          <a:p>
            <a:pPr algn="l"/>
            <a:r>
              <a:rPr lang="ru-RU" dirty="0"/>
              <a:t>Выполнила: воспитатель А. И. Зеленина</a:t>
            </a:r>
          </a:p>
        </p:txBody>
      </p:sp>
    </p:spTree>
    <p:extLst>
      <p:ext uri="{BB962C8B-B14F-4D97-AF65-F5344CB8AC3E}">
        <p14:creationId xmlns:p14="http://schemas.microsoft.com/office/powerpoint/2010/main" val="3528151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74BB6C-D9A4-4A15-8BFA-9E74FBF48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548" y="1065769"/>
            <a:ext cx="6880761" cy="5394407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Опыт «Таяние льда».</a:t>
            </a:r>
            <a:br>
              <a:rPr lang="ru-RU" sz="3600" dirty="0"/>
            </a:b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Накрыть стакан кусочком марли, закрепив её </a:t>
            </a:r>
            <a:r>
              <a:rPr lang="ru-RU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резиночкой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 по краям. Положить на марлю кусочек сосульки. Поставить посуду со льдом в тёплое место. Сосулька уменьшается, вода в стакане прибавляется. После того, как сосулька растает полностью, подчеркнуть, что вода была в твёрдом состоянии, а перешла в жидкое.</a:t>
            </a:r>
            <a:b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dirty="0"/>
            </a:br>
            <a:endParaRPr lang="ru-RU" sz="1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CCB6F8-7162-4943-AFB9-A2BAE47EFD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192" y="1235034"/>
            <a:ext cx="4928260" cy="557389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91690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706B7-BECE-4DAA-9867-EDCBC0C77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54" y="3179577"/>
            <a:ext cx="5835733" cy="1325563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Опыт «Проходит ли вода через песок и глину?»</a:t>
            </a:r>
            <a:b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100" b="1" dirty="0">
                <a:latin typeface="Arial" panose="020B0604020202020204" pitchFamily="34" charset="0"/>
                <a:cs typeface="Arial" panose="020B0604020202020204" pitchFamily="34" charset="0"/>
              </a:rPr>
              <a:t>В стаканы помещаются песок и глина. Наливают на них воду и смотрят, что из них хорошо пропускает воду. Как думаете, почему через песок вода проходит, а через глину</a:t>
            </a:r>
            <a:br>
              <a:rPr lang="ru-RU" sz="3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100" b="1" dirty="0">
                <a:latin typeface="Arial" panose="020B0604020202020204" pitchFamily="34" charset="0"/>
                <a:cs typeface="Arial" panose="020B0604020202020204" pitchFamily="34" charset="0"/>
              </a:rPr>
              <a:t>нет?</a:t>
            </a:r>
            <a:br>
              <a:rPr lang="ru-RU" sz="3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100" b="1" dirty="0">
                <a:latin typeface="Arial" panose="020B0604020202020204" pitchFamily="34" charset="0"/>
                <a:cs typeface="Arial" panose="020B0604020202020204" pitchFamily="34" charset="0"/>
              </a:rPr>
              <a:t>Вывод: песок хорошо пропускает воду, потому что песчинки не скреплены между собой, рассыпаются, между ними есть свободное место. Глина не пропускает воду.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F17AF5-9BBE-40DD-9541-F62D3CAF7E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046" y="2792310"/>
            <a:ext cx="5295900" cy="39719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28511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163EDC-DC67-42EC-9069-299CF5574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989572"/>
            <a:ext cx="6828312" cy="1325563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Опыт  «Тонут ли камни в воде?»</a:t>
            </a:r>
            <a:b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Дети берут банку с водой и осторожно кладут один камень в воду. Наблюдают. Делятся результатом опыта. Воспитатель обращает внимание на дополнительные явления – по воде пошли круги, цвет камня изменился, стал более ярким.</a:t>
            </a:r>
            <a:b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 Вывод: камни тонут в воде, потому что они тяжелые, и плотные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4C2325-E33D-465A-AC63-74CBD7871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823" y="3132076"/>
            <a:ext cx="4796444" cy="359941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67164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897064-BAE4-4E05-9722-34F41BB2E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81" y="3181855"/>
            <a:ext cx="6049489" cy="1325563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Опыт «Могут ли камни менять цвет?»</a:t>
            </a:r>
            <a:b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Один камень положить в воду и обратить внимание на него. Достать камень из воды. Какой он? (Мокрый.) Сравнить с камнем, который лежит на салфетке. Чем они отличаются? (Цветом.)</a:t>
            </a:r>
            <a:b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Вывод: Мокрый камень темнее</a:t>
            </a: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985ADE-DB6D-4354-9C25-A07CAB711F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875604"/>
            <a:ext cx="5969330" cy="39823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15619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B461BD-5333-41E6-B5CD-CB7A40340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72700"/>
            <a:ext cx="7220197" cy="1325563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Опыт «Из чего состоят песок и глина?»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Рассматривание песчинок и глины с помощью увеличительного стекла.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Из чего состоит песок? /Песок состоит из очень мелких </a:t>
            </a:r>
            <a:r>
              <a:rPr 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зернышек – песчинок.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Как они выглядят? / Они очень маленькие, круглые.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Из чего состоит глина? Видны ли такие же частички в глине?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 песке каждая песчинка лежит отдельно, она не прилипает к своим «соседкам», а глина состоит из слипшихся очень мелких частиц. Пылинки с глины намного мельче песчинок.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Вывод: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 песок состоит из песчинок, которые не прилипают друг к другу, а глина – из мелких частичек, которые как будто крепко взялись за руки и прижались друг к другу. Поэтому песочные фигурки так легко рассыпаются, а глиняные не рассыпаются.</a:t>
            </a:r>
            <a:b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31D14E9-3AE7-4815-896F-DA34B3BD1C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070" y="3987113"/>
            <a:ext cx="4886696" cy="279763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21457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C5F183-33B1-4133-B65B-75F7D009F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883" y="2906444"/>
            <a:ext cx="5799117" cy="1325563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Опыт «Сухой из воды»</a:t>
            </a:r>
            <a:b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Детям предлагается перевернуть стакан вверх дном и медленно опустить его в банку. Обратить внимание детей на то, что стакан нужно держать ровно. Что получается? Попадает ли вода в стакан? Почему нет?</a:t>
            </a:r>
            <a:b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Вывод: в стакане есть воздух, он не пускает туда воду.</a:t>
            </a:r>
            <a:b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8792A51-467B-48E7-BC76-0E6474371C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426" y="3550723"/>
            <a:ext cx="5600650" cy="31853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66769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B51D093-6869-425F-9E12-7B23A385D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3179" y="1520042"/>
            <a:ext cx="8051470" cy="1819275"/>
          </a:xfrm>
        </p:spPr>
        <p:txBody>
          <a:bodyPr>
            <a:normAutofit/>
          </a:bodyPr>
          <a:lstStyle/>
          <a:p>
            <a:pPr algn="ctr"/>
            <a:r>
              <a:rPr lang="ru-RU" sz="9600" dirty="0">
                <a:latin typeface="Arial" panose="020B0604020202020204" pitchFamily="34" charset="0"/>
                <a:cs typeface="Arial" panose="020B0604020202020204" pitchFamily="34" charset="0"/>
              </a:rPr>
              <a:t>Спасибо!!!</a:t>
            </a:r>
          </a:p>
        </p:txBody>
      </p:sp>
    </p:spTree>
    <p:extLst>
      <p:ext uri="{BB962C8B-B14F-4D97-AF65-F5344CB8AC3E}">
        <p14:creationId xmlns:p14="http://schemas.microsoft.com/office/powerpoint/2010/main" val="6663420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61</Words>
  <Application>Microsoft Office PowerPoint</Application>
  <PresentationFormat>Широкоэкранный</PresentationFormat>
  <Paragraphs>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Тема Office</vt:lpstr>
      <vt:lpstr>«Почемучки и следопыты»</vt:lpstr>
      <vt:lpstr>Опыт «Таяние льда». Накрыть стакан кусочком марли, закрепив её резиночкой по краям. Положить на марлю кусочек сосульки. Поставить посуду со льдом в тёплое место. Сосулька уменьшается, вода в стакане прибавляется. После того, как сосулька растает полностью, подчеркнуть, что вода была в твёрдом состоянии, а перешла в жидкое.  </vt:lpstr>
      <vt:lpstr>Опыт «Проходит ли вода через песок и глину?» В стаканы помещаются песок и глина. Наливают на них воду и смотрят, что из них хорошо пропускает воду. Как думаете, почему через песок вода проходит, а через глину нет? Вывод: песок хорошо пропускает воду, потому что песчинки не скреплены между собой, рассыпаются, между ними есть свободное место. Глина не пропускает воду. </vt:lpstr>
      <vt:lpstr>Опыт  «Тонут ли камни в воде?» Дети берут банку с водой и осторожно кладут один камень в воду. Наблюдают. Делятся результатом опыта. Воспитатель обращает внимание на дополнительные явления – по воде пошли круги, цвет камня изменился, стал более ярким.  Вывод: камни тонут в воде, потому что они тяжелые, и плотные</vt:lpstr>
      <vt:lpstr>Опыт «Могут ли камни менять цвет?» Один камень положить в воду и обратить внимание на него. Достать камень из воды. Какой он? (Мокрый.) Сравнить с камнем, который лежит на салфетке. Чем они отличаются? (Цветом.) Вывод: Мокрый камень темнее. </vt:lpstr>
      <vt:lpstr>Опыт «Из чего состоят песок и глина?» Рассматривание песчинок и глины с помощью увеличительного стекла. - Из чего состоит песок? /Песок состоит из очень мелких зернышек – песчинок. - Как они выглядят? / Они очень маленькие, круглые. - Из чего состоит глина? Видны ли такие же частички в глине? В песке каждая песчинка лежит отдельно, она не прилипает к своим «соседкам», а глина состоит из слипшихся очень мелких частиц. Пылинки с глины намного мельче песчинок. Вывод: песок состоит из песчинок, которые не прилипают друг к другу, а глина – из мелких частичек, которые как будто крепко взялись за руки и прижались друг к другу. Поэтому песочные фигурки так легко рассыпаются, а глиняные не рассыпаются. </vt:lpstr>
      <vt:lpstr>Опыт «Сухой из воды» Детям предлагается перевернуть стакан вверх дном и медленно опустить его в банку. Обратить внимание детей на то, что стакан нужно держать ровно. Что получается? Попадает ли вода в стакан? Почему нет? Вывод: в стакане есть воздух, он не пускает туда воду. </vt:lpstr>
      <vt:lpstr>Спасибо!!!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«Почемучки и следопыты»</dc:title>
  <dc:creator>DELL 1</dc:creator>
  <cp:lastModifiedBy>DELL 1</cp:lastModifiedBy>
  <cp:revision>6</cp:revision>
  <dcterms:created xsi:type="dcterms:W3CDTF">2022-01-13T08:12:29Z</dcterms:created>
  <dcterms:modified xsi:type="dcterms:W3CDTF">2022-01-18T07:33:08Z</dcterms:modified>
</cp:coreProperties>
</file>