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5" r:id="rId9"/>
    <p:sldId id="279" r:id="rId10"/>
    <p:sldId id="270" r:id="rId11"/>
    <p:sldId id="263" r:id="rId12"/>
    <p:sldId id="264" r:id="rId13"/>
    <p:sldId id="267" r:id="rId14"/>
    <p:sldId id="266" r:id="rId15"/>
    <p:sldId id="272" r:id="rId16"/>
    <p:sldId id="271" r:id="rId17"/>
    <p:sldId id="273" r:id="rId18"/>
    <p:sldId id="274" r:id="rId19"/>
    <p:sldId id="277" r:id="rId20"/>
    <p:sldId id="275" r:id="rId21"/>
    <p:sldId id="280" r:id="rId22"/>
    <p:sldId id="25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4700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none"/>
        </p:style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2000240"/>
            <a:ext cx="6400800" cy="78581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none"/>
        </p:style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59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14313"/>
            <a:ext cx="2357437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763" y="4665663"/>
            <a:ext cx="2281237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50686-9F23-4D76-B302-172C8488D6F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D0808-0DFE-42BE-A339-D7527DDE4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32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716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4C13-BE78-4568-8A34-2A00C4D468AA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2453-02E0-47E8-8241-F4D083DC5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7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96863"/>
            <a:ext cx="2286000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2BC0A-0A36-4170-A813-57F4D382B9A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9EA1-E8C4-4FF8-80B1-CCD120F313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42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14313"/>
            <a:ext cx="28575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2C38B-B00B-4595-9F9A-4A2F856DE433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F0CE2-EE70-471A-9F7F-7D97D1DAF2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0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214313"/>
            <a:ext cx="307181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E5D1F-0E18-4AB7-871C-C257577125C6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0FDCC-572D-4E31-8AAE-FE8A350730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0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BCF20-5FA9-4426-9D2C-830370F54301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6A0A3-42F5-4EC2-A1C6-9E0E92B3E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7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25" y="0"/>
            <a:ext cx="26447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D48F-3330-4251-B758-068DD6957821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F6F35-D993-4445-AD74-8815206B2E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77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214313"/>
            <a:ext cx="27051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fire-engine-23774_960_7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4786313"/>
            <a:ext cx="21558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44CC3-937A-4260-98A1-6B083F8220F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B7F2C-9D7F-4BF7-914D-01CEBF4BC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63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firefighter-147713_960_7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14313"/>
            <a:ext cx="2500312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6639-801E-4721-AED0-450EC36CAE0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4790-6ECB-4D2D-9178-55BB4EB05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7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279FC-5458-4D67-BBDA-90E395DCA9F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D4271-091A-401E-8F40-126F0CBE2B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94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r="23000" b="-7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5FAAD9-8A4E-4D39-ABAB-52EFA5BE1508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BB15D0D-6696-4DB7-B4DA-25293E470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09" r:id="rId7"/>
    <p:sldLayoutId id="2147483717" r:id="rId8"/>
    <p:sldLayoutId id="2147483718" r:id="rId9"/>
    <p:sldLayoutId id="2147483719" r:id="rId10"/>
    <p:sldLayoutId id="214748371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&#1087;&#1086;&#1078;&#1072;&#1088;-&#1087;&#1083;&#1072;&#1084;&#1077;&#1085;&#1080;-&#1075;&#1086;&#1088;&#1077;&#1090;&#1100;-&#1075;&#1086;&#1088;&#1103;&#1095;&#1080;&#1077;-&#1073;&#1088;&#1077;&#1085;&#1076;-1105347/" TargetMode="External"/><Relationship Id="rId2" Type="http://schemas.openxmlformats.org/officeDocument/2006/relationships/hyperlink" Target="https://pixabay.com/ru/&#1087;&#1086;&#1078;&#1072;&#1088;&#1085;&#1072;&#1103;-&#1084;&#1072;&#1096;&#1080;&#1085;&#1072;-&#1087;&#1086;&#1078;&#1072;&#1088;&#1085;&#1099;&#1081;-23774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ru/&#1072;&#1085;&#1085;&#1086;&#1090;&#1072;&#1094;&#1080;&#1103;-&#1092;&#1086;&#1085;-&#1075;&#1088;&#1072;&#1092;&#1080;&#1095;&#1077;&#1089;&#1082;&#1080;&#1081;-&#1076;&#1080;&#1079;&#1072;&#1081;&#1085;-1066244/" TargetMode="External"/><Relationship Id="rId4" Type="http://schemas.openxmlformats.org/officeDocument/2006/relationships/hyperlink" Target="https://pixabay.com/static/uploads/photo/2013/07/12/13/59/firefighter-147713_960_72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44824"/>
            <a:ext cx="7772400" cy="1470025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«</a:t>
            </a:r>
            <a:r>
              <a:rPr lang="ru-RU" sz="3600" dirty="0" smtClean="0"/>
              <a:t>Путешествие по правилам пожарной безопасности» для дошкольников</a:t>
            </a:r>
            <a:endParaRPr lang="ru-RU" sz="36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5949280"/>
            <a:ext cx="5356229" cy="497781"/>
          </a:xfrm>
        </p:spPr>
        <p:txBody>
          <a:bodyPr rtlCol="0">
            <a:normAutofit lnSpcReduction="10000"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/>
              <a:t>Подготовила: </a:t>
            </a:r>
            <a:r>
              <a:rPr lang="ru-RU" sz="2800" dirty="0" err="1" smtClean="0"/>
              <a:t>Чебакова</a:t>
            </a:r>
            <a:r>
              <a:rPr lang="ru-RU" sz="2800" dirty="0" smtClean="0"/>
              <a:t> С.Г.</a:t>
            </a:r>
            <a:endParaRPr lang="ru-RU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" y="476672"/>
            <a:ext cx="7447167" cy="166847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Правила пожарной безопасности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</a:rPr>
              <a:t>Правила поведения при пожаре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620688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1. Правила пожарной безопасности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12237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99" y="1124744"/>
            <a:ext cx="7008779" cy="5256584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325" y="908720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842735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1772816"/>
            <a:ext cx="5486400" cy="4114800"/>
          </a:xfrm>
        </p:spPr>
      </p:pic>
    </p:spTree>
    <p:extLst>
      <p:ext uri="{BB962C8B-B14F-4D97-AF65-F5344CB8AC3E}">
        <p14:creationId xmlns:p14="http://schemas.microsoft.com/office/powerpoint/2010/main" val="21710272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73" y="1052736"/>
            <a:ext cx="6840760" cy="5130570"/>
          </a:xfrm>
        </p:spPr>
      </p:pic>
    </p:spTree>
    <p:extLst>
      <p:ext uri="{BB962C8B-B14F-4D97-AF65-F5344CB8AC3E}">
        <p14:creationId xmlns:p14="http://schemas.microsoft.com/office/powerpoint/2010/main" val="802771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700808"/>
            <a:ext cx="6336704" cy="4752528"/>
          </a:xfrm>
        </p:spPr>
      </p:pic>
    </p:spTree>
    <p:extLst>
      <p:ext uri="{BB962C8B-B14F-4D97-AF65-F5344CB8AC3E}">
        <p14:creationId xmlns:p14="http://schemas.microsoft.com/office/powerpoint/2010/main" val="351084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29" y="836712"/>
            <a:ext cx="7008779" cy="5256584"/>
          </a:xfrm>
        </p:spPr>
      </p:pic>
    </p:spTree>
    <p:extLst>
      <p:ext uri="{BB962C8B-B14F-4D97-AF65-F5344CB8AC3E}">
        <p14:creationId xmlns:p14="http://schemas.microsoft.com/office/powerpoint/2010/main" val="25902045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620688"/>
            <a:ext cx="61206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2</a:t>
            </a:r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. </a:t>
            </a:r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Правила </a:t>
            </a:r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поведения при пожаре</a:t>
            </a:r>
            <a:endParaRPr lang="ru-RU" sz="48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58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836712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338351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5" y="1052736"/>
            <a:ext cx="6720746" cy="5040560"/>
          </a:xfrm>
        </p:spPr>
      </p:pic>
    </p:spTree>
    <p:extLst>
      <p:ext uri="{BB962C8B-B14F-4D97-AF65-F5344CB8AC3E}">
        <p14:creationId xmlns:p14="http://schemas.microsoft.com/office/powerpoint/2010/main" val="16916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908720"/>
            <a:ext cx="6696744" cy="5022558"/>
          </a:xfrm>
        </p:spPr>
      </p:pic>
    </p:spTree>
    <p:extLst>
      <p:ext uri="{BB962C8B-B14F-4D97-AF65-F5344CB8AC3E}">
        <p14:creationId xmlns:p14="http://schemas.microsoft.com/office/powerpoint/2010/main" val="3162044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052736"/>
            <a:ext cx="6816757" cy="5112568"/>
          </a:xfrm>
        </p:spPr>
      </p:pic>
    </p:spTree>
    <p:extLst>
      <p:ext uri="{BB962C8B-B14F-4D97-AF65-F5344CB8AC3E}">
        <p14:creationId xmlns:p14="http://schemas.microsoft.com/office/powerpoint/2010/main" val="2514109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4" y="980728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107640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3" y="980728"/>
            <a:ext cx="6840760" cy="5130570"/>
          </a:xfrm>
        </p:spPr>
      </p:pic>
    </p:spTree>
    <p:extLst>
      <p:ext uri="{BB962C8B-B14F-4D97-AF65-F5344CB8AC3E}">
        <p14:creationId xmlns:p14="http://schemas.microsoft.com/office/powerpoint/2010/main" val="27038710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720" y="620688"/>
            <a:ext cx="7008779" cy="5256584"/>
          </a:xfrm>
        </p:spPr>
      </p:pic>
    </p:spTree>
    <p:extLst>
      <p:ext uri="{BB962C8B-B14F-4D97-AF65-F5344CB8AC3E}">
        <p14:creationId xmlns:p14="http://schemas.microsoft.com/office/powerpoint/2010/main" val="439318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5" y="764704"/>
            <a:ext cx="6840760" cy="5130570"/>
          </a:xfrm>
        </p:spPr>
      </p:pic>
    </p:spTree>
    <p:extLst>
      <p:ext uri="{BB962C8B-B14F-4D97-AF65-F5344CB8AC3E}">
        <p14:creationId xmlns:p14="http://schemas.microsoft.com/office/powerpoint/2010/main" val="1564928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32" y="836712"/>
            <a:ext cx="7008778" cy="5256584"/>
          </a:xfrm>
        </p:spPr>
      </p:pic>
    </p:spTree>
    <p:extLst>
      <p:ext uri="{BB962C8B-B14F-4D97-AF65-F5344CB8AC3E}">
        <p14:creationId xmlns:p14="http://schemas.microsoft.com/office/powerpoint/2010/main" val="1470432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78" y="764704"/>
            <a:ext cx="6720747" cy="5040560"/>
          </a:xfrm>
        </p:spPr>
      </p:pic>
    </p:spTree>
    <p:extLst>
      <p:ext uri="{BB962C8B-B14F-4D97-AF65-F5344CB8AC3E}">
        <p14:creationId xmlns:p14="http://schemas.microsoft.com/office/powerpoint/2010/main" val="1532413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60648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</a:rPr>
              <a:t>Знайте и соблюдайте правила пожарной безопасности!!!</a:t>
            </a:r>
            <a:endParaRPr lang="ru-RU" sz="48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9870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000250" y="857250"/>
            <a:ext cx="71437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400" b="1"/>
              <a:t>Источники</a:t>
            </a:r>
            <a:r>
              <a:rPr lang="ru-RU" sz="2400"/>
              <a:t/>
            </a:r>
            <a:br>
              <a:rPr lang="ru-RU" sz="2400"/>
            </a:br>
            <a:endParaRPr lang="ru-RU" sz="2400"/>
          </a:p>
          <a:p>
            <a:pPr eaLnBrk="1" hangingPunct="1">
              <a:buFont typeface="Wingdings" pitchFamily="2" charset="2"/>
              <a:buChar char="ü"/>
            </a:pPr>
            <a:r>
              <a:rPr lang="en-US" sz="2400">
                <a:hlinkClick r:id="rId2"/>
              </a:rPr>
              <a:t>https://pixabay.com/ru/</a:t>
            </a:r>
            <a:r>
              <a:rPr lang="ru-RU" sz="2400">
                <a:hlinkClick r:id="rId2"/>
              </a:rPr>
              <a:t>пожарная-машина-пожарный-23774/</a:t>
            </a:r>
            <a:r>
              <a:rPr lang="ru-RU" sz="2400"/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>
                <a:hlinkClick r:id="rId3"/>
              </a:rPr>
              <a:t>https://pixabay.com/ru/</a:t>
            </a:r>
            <a:r>
              <a:rPr lang="ru-RU" sz="2400">
                <a:hlinkClick r:id="rId3"/>
              </a:rPr>
              <a:t>пожар-пламени-гореть-горячие-бренд-1105347/</a:t>
            </a:r>
            <a:r>
              <a:rPr lang="ru-RU" sz="2400"/>
              <a:t> 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en-US" sz="2400">
                <a:hlinkClick r:id="rId4"/>
              </a:rPr>
              <a:t>https://pixabay.com/static/uploads/photo/2013/07/12/13/59/firefighter-147713_960_720.png</a:t>
            </a:r>
            <a:r>
              <a:rPr lang="ru-RU" sz="2400"/>
              <a:t> </a:t>
            </a:r>
            <a:endParaRPr lang="en-US" sz="2400"/>
          </a:p>
          <a:p>
            <a:pPr eaLnBrk="1" hangingPunct="1">
              <a:buFont typeface="Wingdings" pitchFamily="2" charset="2"/>
              <a:buChar char="ü"/>
            </a:pPr>
            <a:r>
              <a:rPr lang="en-US" sz="2400">
                <a:hlinkClick r:id="rId5"/>
              </a:rPr>
              <a:t>https://pixabay.com/ru/</a:t>
            </a:r>
            <a:r>
              <a:rPr lang="ru-RU" sz="2400">
                <a:hlinkClick r:id="rId5"/>
              </a:rPr>
              <a:t>аннотация-фон-графический-дизайн-1066244/</a:t>
            </a:r>
            <a:r>
              <a:rPr lang="ru-RU" sz="2400"/>
              <a:t> 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жарная безопасн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Пожарная безопасность</Template>
  <TotalTime>26</TotalTime>
  <Words>40</Words>
  <Application>Microsoft Office PowerPoint</Application>
  <PresentationFormat>Экран (4:3)</PresentationFormat>
  <Paragraphs>12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Пожарная безопасность</vt:lpstr>
      <vt:lpstr>«Путешествие по правилам пожарной безопасности» для дошкольников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маша</cp:lastModifiedBy>
  <cp:revision>4</cp:revision>
  <dcterms:created xsi:type="dcterms:W3CDTF">2016-03-14T17:19:17Z</dcterms:created>
  <dcterms:modified xsi:type="dcterms:W3CDTF">2020-02-19T18:31:03Z</dcterms:modified>
</cp:coreProperties>
</file>